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58" r:id="rId10"/>
  </p:sldIdLst>
  <p:sldSz cx="9144000" cy="6858000" type="screen4x3"/>
  <p:notesSz cx="6858000" cy="9144000"/>
  <p:custDataLst>
    <p:tags r:id="rId11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2AE4B-E378-42C8-909E-AC5ED1956D09}" type="datetimeFigureOut">
              <a:rPr lang="ru-RU" smtClean="0"/>
              <a:t>02.01.2018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643EB-C322-43A8-A37F-48E244CB38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0541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2AE4B-E378-42C8-909E-AC5ED1956D09}" type="datetimeFigureOut">
              <a:rPr lang="ru-RU" smtClean="0"/>
              <a:t>02.01.2018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643EB-C322-43A8-A37F-48E244CB38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1229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2AE4B-E378-42C8-909E-AC5ED1956D09}" type="datetimeFigureOut">
              <a:rPr lang="ru-RU" smtClean="0"/>
              <a:t>02.01.2018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643EB-C322-43A8-A37F-48E244CB38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016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2AE4B-E378-42C8-909E-AC5ED1956D09}" type="datetimeFigureOut">
              <a:rPr lang="ru-RU" smtClean="0"/>
              <a:t>02.01.2018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643EB-C322-43A8-A37F-48E244CB38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3957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2AE4B-E378-42C8-909E-AC5ED1956D09}" type="datetimeFigureOut">
              <a:rPr lang="ru-RU" smtClean="0"/>
              <a:t>02.01.2018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643EB-C322-43A8-A37F-48E244CB38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4934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2AE4B-E378-42C8-909E-AC5ED1956D09}" type="datetimeFigureOut">
              <a:rPr lang="ru-RU" smtClean="0"/>
              <a:t>02.01.2018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643EB-C322-43A8-A37F-48E244CB38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146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2AE4B-E378-42C8-909E-AC5ED1956D09}" type="datetimeFigureOut">
              <a:rPr lang="ru-RU" smtClean="0"/>
              <a:t>02.01.2018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643EB-C322-43A8-A37F-48E244CB38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374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2AE4B-E378-42C8-909E-AC5ED1956D09}" type="datetimeFigureOut">
              <a:rPr lang="ru-RU" smtClean="0"/>
              <a:t>02.01.2018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643EB-C322-43A8-A37F-48E244CB38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7596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2AE4B-E378-42C8-909E-AC5ED1956D09}" type="datetimeFigureOut">
              <a:rPr lang="ru-RU" smtClean="0"/>
              <a:t>02.01.2018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643EB-C322-43A8-A37F-48E244CB38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636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2AE4B-E378-42C8-909E-AC5ED1956D09}" type="datetimeFigureOut">
              <a:rPr lang="ru-RU" smtClean="0"/>
              <a:t>02.01.2018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643EB-C322-43A8-A37F-48E244CB38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9592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2AE4B-E378-42C8-909E-AC5ED1956D09}" type="datetimeFigureOut">
              <a:rPr lang="ru-RU" smtClean="0"/>
              <a:t>02.01.2018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643EB-C322-43A8-A37F-48E244CB38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3916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2AE4B-E378-42C8-909E-AC5ED1956D09}" type="datetimeFigureOut">
              <a:rPr lang="ru-RU" smtClean="0"/>
              <a:t>02.01.2018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4643EB-C322-43A8-A37F-48E244CB38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1479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683568" y="1556792"/>
            <a:ext cx="2088232" cy="79208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47625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10 </a:t>
            </a:r>
            <a:r>
              <a:rPr lang="ru-RU" sz="2800" b="1" dirty="0" smtClean="0">
                <a:solidFill>
                  <a:schemeClr val="tx1"/>
                </a:solidFill>
                <a:sym typeface="Wingdings 2" panose="05020102010507070707" pitchFamily="18" charset="2"/>
              </a:rPr>
              <a:t> 0 = 0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57463" y="4297554"/>
            <a:ext cx="2114337" cy="85963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47625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35 : 1 = 1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307280" y="424453"/>
            <a:ext cx="452559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Исправь </a:t>
            </a:r>
            <a:r>
              <a:rPr lang="ru-RU" sz="4000" b="1" cap="none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ошибку</a:t>
            </a:r>
            <a:endParaRPr lang="ru-RU" sz="4000" b="1" cap="none" spc="50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>
            <a:hlinkClick r:id="" action="ppaction://hlinkshowjump?jump=nextslide"/>
          </p:cNvPr>
          <p:cNvSpPr/>
          <p:nvPr/>
        </p:nvSpPr>
        <p:spPr>
          <a:xfrm>
            <a:off x="3669979" y="6165304"/>
            <a:ext cx="1800200" cy="404664"/>
          </a:xfrm>
          <a:prstGeom prst="rect">
            <a:avLst/>
          </a:prstGeom>
          <a:solidFill>
            <a:schemeClr val="accent5">
              <a:lumMod val="75000"/>
            </a:schemeClr>
          </a:solidFill>
          <a:ln w="412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дальше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83568" y="2960948"/>
            <a:ext cx="2088232" cy="79208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47625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sym typeface="Wingdings 2" panose="05020102010507070707" pitchFamily="18" charset="2"/>
              </a:rPr>
              <a:t>65 0 = 0</a:t>
            </a:r>
            <a:endParaRPr lang="ru-RU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932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4.44444E-6 L 0.99219 0.00023 " pathEditMode="relative" rAng="0" ptsTypes="AA">
                                      <p:cBhvr>
                                        <p:cTn id="6" dur="1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601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4.44444E-6 L 0.99219 0.00023 " pathEditMode="relative" rAng="0" ptsTypes="AA">
                                      <p:cBhvr>
                                        <p:cTn id="8" dur="1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601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4.44444E-6 L 0.99219 0.00023 " pathEditMode="relative" rAng="0" ptsTypes="AA">
                                      <p:cBhvr>
                                        <p:cTn id="10" dur="1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601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4" grpId="0" animBg="1"/>
      <p:bldP spid="4" grpId="1" animBg="1"/>
      <p:bldP spid="10" grpId="0" animBg="1"/>
      <p:bldP spid="10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683568" y="1556792"/>
            <a:ext cx="2232248" cy="79208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47625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100 </a:t>
            </a:r>
            <a:r>
              <a:rPr lang="ru-RU" sz="2800" b="1" dirty="0" smtClean="0">
                <a:solidFill>
                  <a:schemeClr val="tx1"/>
                </a:solidFill>
                <a:sym typeface="Wingdings 2" panose="05020102010507070707" pitchFamily="18" charset="2"/>
              </a:rPr>
              <a:t> 1 = 100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57463" y="3044051"/>
            <a:ext cx="2114337" cy="75980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47625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0</a:t>
            </a:r>
            <a:r>
              <a:rPr lang="ru-RU" sz="2800" b="1" dirty="0" smtClean="0">
                <a:solidFill>
                  <a:schemeClr val="tx1"/>
                </a:solidFill>
              </a:rPr>
              <a:t> : 42  = 42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307280" y="424453"/>
            <a:ext cx="452559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Исправь </a:t>
            </a:r>
            <a:r>
              <a:rPr lang="ru-RU" sz="4000" b="1" cap="none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ошибку</a:t>
            </a:r>
            <a:endParaRPr lang="ru-RU" sz="4000" b="1" cap="none" spc="50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>
            <a:hlinkClick r:id="" action="ppaction://hlinkshowjump?jump=nextslide"/>
          </p:cNvPr>
          <p:cNvSpPr/>
          <p:nvPr/>
        </p:nvSpPr>
        <p:spPr>
          <a:xfrm>
            <a:off x="3669979" y="6165304"/>
            <a:ext cx="1800200" cy="404664"/>
          </a:xfrm>
          <a:prstGeom prst="rect">
            <a:avLst/>
          </a:prstGeom>
          <a:solidFill>
            <a:schemeClr val="accent5">
              <a:lumMod val="75000"/>
            </a:schemeClr>
          </a:solidFill>
          <a:ln w="412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дальше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57463" y="4514317"/>
            <a:ext cx="2088232" cy="79208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47625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sym typeface="Wingdings 2" panose="05020102010507070707" pitchFamily="18" charset="2"/>
              </a:rPr>
              <a:t>53 0 = 0</a:t>
            </a:r>
            <a:endParaRPr lang="ru-RU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378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4.44444E-6 L 0.99219 0.00023 " pathEditMode="relative" rAng="0" ptsTypes="AA">
                                      <p:cBhvr>
                                        <p:cTn id="6" dur="1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601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4.44444E-6 L 0.99219 0.00023 " pathEditMode="relative" rAng="0" ptsTypes="AA">
                                      <p:cBhvr>
                                        <p:cTn id="8" dur="1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601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4.44444E-6 L 0.99219 0.00023 " pathEditMode="relative" rAng="0" ptsTypes="AA">
                                      <p:cBhvr>
                                        <p:cTn id="10" dur="1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601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4" grpId="0" animBg="1"/>
      <p:bldP spid="4" grpId="1" animBg="1"/>
      <p:bldP spid="10" grpId="0" animBg="1"/>
      <p:bldP spid="10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585455" y="2959017"/>
            <a:ext cx="2160240" cy="79208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47625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10 </a:t>
            </a:r>
            <a:r>
              <a:rPr lang="ru-RU" sz="2800" b="1" dirty="0" smtClean="0">
                <a:solidFill>
                  <a:schemeClr val="tx1"/>
                </a:solidFill>
                <a:sym typeface="Wingdings 2" panose="05020102010507070707" pitchFamily="18" charset="2"/>
              </a:rPr>
              <a:t> 1 = 10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31358" y="1658708"/>
            <a:ext cx="2114337" cy="75980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47625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20 : 1  = 1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307280" y="424453"/>
            <a:ext cx="452559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Исправь </a:t>
            </a:r>
            <a:r>
              <a:rPr lang="ru-RU" sz="4000" b="1" cap="none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ошибку</a:t>
            </a:r>
            <a:endParaRPr lang="ru-RU" sz="4000" b="1" cap="none" spc="50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>
            <a:hlinkClick r:id="" action="ppaction://hlinkshowjump?jump=nextslide"/>
          </p:cNvPr>
          <p:cNvSpPr/>
          <p:nvPr/>
        </p:nvSpPr>
        <p:spPr>
          <a:xfrm>
            <a:off x="3669979" y="6165304"/>
            <a:ext cx="1800200" cy="404664"/>
          </a:xfrm>
          <a:prstGeom prst="rect">
            <a:avLst/>
          </a:prstGeom>
          <a:solidFill>
            <a:schemeClr val="accent5">
              <a:lumMod val="75000"/>
            </a:schemeClr>
          </a:solidFill>
          <a:ln w="412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дальше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85455" y="4437112"/>
            <a:ext cx="2160240" cy="79208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47625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sym typeface="Wingdings 2" panose="05020102010507070707" pitchFamily="18" charset="2"/>
              </a:rPr>
              <a:t>0</a:t>
            </a:r>
            <a:r>
              <a:rPr lang="ru-RU" sz="2800" b="1" dirty="0" smtClean="0">
                <a:solidFill>
                  <a:schemeClr val="tx1"/>
                </a:solidFill>
                <a:sym typeface="Wingdings 2" panose="05020102010507070707" pitchFamily="18" charset="2"/>
              </a:rPr>
              <a:t> 35 = 0</a:t>
            </a:r>
            <a:endParaRPr lang="ru-RU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531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4.44444E-6 L 0.99219 0.00023 " pathEditMode="relative" rAng="0" ptsTypes="AA">
                                      <p:cBhvr>
                                        <p:cTn id="6" dur="1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601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4.44444E-6 L 0.99219 0.00023 " pathEditMode="relative" rAng="0" ptsTypes="AA">
                                      <p:cBhvr>
                                        <p:cTn id="8" dur="1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601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4.44444E-6 L 0.99219 0.00023 " pathEditMode="relative" rAng="0" ptsTypes="AA">
                                      <p:cBhvr>
                                        <p:cTn id="10" dur="1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601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4" grpId="0" animBg="1"/>
      <p:bldP spid="4" grpId="1" animBg="1"/>
      <p:bldP spid="10" grpId="0" animBg="1"/>
      <p:bldP spid="10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585455" y="1695611"/>
            <a:ext cx="2160240" cy="79208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47625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62 </a:t>
            </a:r>
            <a:r>
              <a:rPr lang="ru-RU" sz="2800" b="1" dirty="0">
                <a:solidFill>
                  <a:schemeClr val="tx1"/>
                </a:solidFill>
                <a:sym typeface="Wingdings 2" panose="05020102010507070707" pitchFamily="18" charset="2"/>
              </a:rPr>
              <a:t>:</a:t>
            </a:r>
            <a:r>
              <a:rPr lang="ru-RU" sz="2800" b="1" dirty="0" smtClean="0">
                <a:solidFill>
                  <a:schemeClr val="tx1"/>
                </a:solidFill>
                <a:sym typeface="Wingdings 2" panose="05020102010507070707" pitchFamily="18" charset="2"/>
              </a:rPr>
              <a:t> 62 = 1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85455" y="4738862"/>
            <a:ext cx="2114337" cy="75980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47625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2 : 2  = 0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307280" y="424453"/>
            <a:ext cx="452559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Исправь </a:t>
            </a:r>
            <a:r>
              <a:rPr lang="ru-RU" sz="4000" b="1" cap="none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ошибку</a:t>
            </a:r>
            <a:endParaRPr lang="ru-RU" sz="4000" b="1" cap="none" spc="50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>
            <a:hlinkClick r:id="" action="ppaction://hlinkshowjump?jump=nextslide"/>
          </p:cNvPr>
          <p:cNvSpPr/>
          <p:nvPr/>
        </p:nvSpPr>
        <p:spPr>
          <a:xfrm>
            <a:off x="3669979" y="6165304"/>
            <a:ext cx="1800200" cy="404664"/>
          </a:xfrm>
          <a:prstGeom prst="rect">
            <a:avLst/>
          </a:prstGeom>
          <a:solidFill>
            <a:schemeClr val="accent5">
              <a:lumMod val="75000"/>
            </a:schemeClr>
          </a:solidFill>
          <a:ln w="412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дальше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85455" y="3203230"/>
            <a:ext cx="2160240" cy="79208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47625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sym typeface="Wingdings 2" panose="05020102010507070707" pitchFamily="18" charset="2"/>
              </a:rPr>
              <a:t>21 0 = 0</a:t>
            </a:r>
            <a:endParaRPr lang="ru-RU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715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4.44444E-6 L 0.99219 0.00023 " pathEditMode="relative" rAng="0" ptsTypes="AA">
                                      <p:cBhvr>
                                        <p:cTn id="6" dur="1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601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4.44444E-6 L 0.99219 0.00023 " pathEditMode="relative" rAng="0" ptsTypes="AA">
                                      <p:cBhvr>
                                        <p:cTn id="8" dur="1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601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4.44444E-6 L 0.99219 0.00023 " pathEditMode="relative" rAng="0" ptsTypes="AA">
                                      <p:cBhvr>
                                        <p:cTn id="10" dur="1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601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4" grpId="0" animBg="1"/>
      <p:bldP spid="4" grpId="1" animBg="1"/>
      <p:bldP spid="10" grpId="0" animBg="1"/>
      <p:bldP spid="1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585455" y="1695611"/>
            <a:ext cx="2160240" cy="79208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47625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6 </a:t>
            </a:r>
            <a:r>
              <a:rPr lang="ru-RU" sz="2800" b="1" dirty="0">
                <a:solidFill>
                  <a:schemeClr val="tx1"/>
                </a:solidFill>
                <a:sym typeface="Wingdings 2" panose="05020102010507070707" pitchFamily="18" charset="2"/>
              </a:rPr>
              <a:t>:</a:t>
            </a:r>
            <a:r>
              <a:rPr lang="ru-RU" sz="2800" b="1" dirty="0" smtClean="0">
                <a:solidFill>
                  <a:schemeClr val="tx1"/>
                </a:solidFill>
                <a:sym typeface="Wingdings 2" panose="05020102010507070707" pitchFamily="18" charset="2"/>
              </a:rPr>
              <a:t> 6 = 1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90506" y="3118507"/>
            <a:ext cx="2114337" cy="75980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47625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13 </a:t>
            </a:r>
            <a:r>
              <a:rPr lang="ru-RU" sz="2800" b="1" dirty="0">
                <a:solidFill>
                  <a:schemeClr val="tx1"/>
                </a:solidFill>
                <a:sym typeface="Wingdings 2" panose="05020102010507070707" pitchFamily="18" charset="2"/>
              </a:rPr>
              <a:t></a:t>
            </a:r>
            <a:r>
              <a:rPr lang="ru-RU" sz="2800" b="1" dirty="0" smtClean="0">
                <a:solidFill>
                  <a:schemeClr val="tx1"/>
                </a:solidFill>
              </a:rPr>
              <a:t> </a:t>
            </a:r>
            <a:r>
              <a:rPr lang="ru-RU" sz="2800" b="1" dirty="0">
                <a:solidFill>
                  <a:schemeClr val="tx1"/>
                </a:solidFill>
              </a:rPr>
              <a:t>1</a:t>
            </a:r>
            <a:r>
              <a:rPr lang="ru-RU" sz="2800" b="1" dirty="0" smtClean="0">
                <a:solidFill>
                  <a:schemeClr val="tx1"/>
                </a:solidFill>
              </a:rPr>
              <a:t>  = 1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307280" y="424453"/>
            <a:ext cx="452559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Исправь </a:t>
            </a:r>
            <a:r>
              <a:rPr lang="ru-RU" sz="4000" b="1" cap="none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ошибку</a:t>
            </a:r>
            <a:endParaRPr lang="ru-RU" sz="4000" b="1" cap="none" spc="50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>
            <a:hlinkClick r:id="" action="ppaction://hlinkshowjump?jump=nextslide"/>
          </p:cNvPr>
          <p:cNvSpPr/>
          <p:nvPr/>
        </p:nvSpPr>
        <p:spPr>
          <a:xfrm>
            <a:off x="3669979" y="6165304"/>
            <a:ext cx="1800200" cy="404664"/>
          </a:xfrm>
          <a:prstGeom prst="rect">
            <a:avLst/>
          </a:prstGeom>
          <a:solidFill>
            <a:schemeClr val="accent5">
              <a:lumMod val="75000"/>
            </a:schemeClr>
          </a:solidFill>
          <a:ln w="412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дальше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67555" y="4509120"/>
            <a:ext cx="2160240" cy="79208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47625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sym typeface="Wingdings 2" panose="05020102010507070707" pitchFamily="18" charset="2"/>
              </a:rPr>
              <a:t>0 : 37 = 0</a:t>
            </a:r>
            <a:endParaRPr lang="ru-RU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979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4.44444E-6 L 0.99219 0.00023 " pathEditMode="relative" rAng="0" ptsTypes="AA">
                                      <p:cBhvr>
                                        <p:cTn id="6" dur="1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601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4.44444E-6 L 0.99219 0.00023 " pathEditMode="relative" rAng="0" ptsTypes="AA">
                                      <p:cBhvr>
                                        <p:cTn id="8" dur="1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601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4.44444E-6 L 0.99219 0.00023 " pathEditMode="relative" rAng="0" ptsTypes="AA">
                                      <p:cBhvr>
                                        <p:cTn id="10" dur="1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601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4" grpId="0" animBg="1"/>
      <p:bldP spid="4" grpId="1" animBg="1"/>
      <p:bldP spid="10" grpId="0" animBg="1"/>
      <p:bldP spid="1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585455" y="1695611"/>
            <a:ext cx="2160240" cy="79208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47625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10 </a:t>
            </a:r>
            <a:r>
              <a:rPr lang="ru-RU" sz="2800" b="1" dirty="0">
                <a:solidFill>
                  <a:schemeClr val="tx1"/>
                </a:solidFill>
                <a:sym typeface="Wingdings 2" panose="05020102010507070707" pitchFamily="18" charset="2"/>
              </a:rPr>
              <a:t>:</a:t>
            </a:r>
            <a:r>
              <a:rPr lang="ru-RU" sz="2800" b="1" dirty="0" smtClean="0">
                <a:solidFill>
                  <a:schemeClr val="tx1"/>
                </a:solidFill>
                <a:sym typeface="Wingdings 2" panose="05020102010507070707" pitchFamily="18" charset="2"/>
              </a:rPr>
              <a:t> 10 = 1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90506" y="3118507"/>
            <a:ext cx="2114337" cy="75980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47625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1 </a:t>
            </a:r>
            <a:r>
              <a:rPr lang="ru-RU" sz="2800" b="1" dirty="0">
                <a:solidFill>
                  <a:schemeClr val="tx1"/>
                </a:solidFill>
                <a:sym typeface="Wingdings 2" panose="05020102010507070707" pitchFamily="18" charset="2"/>
              </a:rPr>
              <a:t></a:t>
            </a:r>
            <a:r>
              <a:rPr lang="ru-RU" sz="2800" b="1" dirty="0" smtClean="0">
                <a:solidFill>
                  <a:schemeClr val="tx1"/>
                </a:solidFill>
              </a:rPr>
              <a:t> 0  = 1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307280" y="424453"/>
            <a:ext cx="452559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Исправь </a:t>
            </a:r>
            <a:r>
              <a:rPr lang="ru-RU" sz="4000" b="1" cap="none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ошибку</a:t>
            </a:r>
            <a:endParaRPr lang="ru-RU" sz="4000" b="1" cap="none" spc="50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>
            <a:hlinkClick r:id="" action="ppaction://hlinkshowjump?jump=nextslide"/>
          </p:cNvPr>
          <p:cNvSpPr/>
          <p:nvPr/>
        </p:nvSpPr>
        <p:spPr>
          <a:xfrm>
            <a:off x="3669979" y="6165304"/>
            <a:ext cx="1800200" cy="404664"/>
          </a:xfrm>
          <a:prstGeom prst="rect">
            <a:avLst/>
          </a:prstGeom>
          <a:solidFill>
            <a:schemeClr val="accent5">
              <a:lumMod val="75000"/>
            </a:schemeClr>
          </a:solidFill>
          <a:ln w="412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дальше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67555" y="4509120"/>
            <a:ext cx="2160240" cy="79208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47625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sym typeface="Wingdings 2" panose="05020102010507070707" pitchFamily="18" charset="2"/>
              </a:rPr>
              <a:t>0 : 1 = 0</a:t>
            </a:r>
            <a:endParaRPr lang="ru-RU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697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4.44444E-6 L 0.99219 0.00023 " pathEditMode="relative" rAng="0" ptsTypes="AA">
                                      <p:cBhvr>
                                        <p:cTn id="6" dur="1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601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4.44444E-6 L 0.99219 0.00023 " pathEditMode="relative" rAng="0" ptsTypes="AA">
                                      <p:cBhvr>
                                        <p:cTn id="8" dur="1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601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4.44444E-6 L 0.99219 0.00023 " pathEditMode="relative" rAng="0" ptsTypes="AA">
                                      <p:cBhvr>
                                        <p:cTn id="10" dur="1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601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4" grpId="0" animBg="1"/>
      <p:bldP spid="4" grpId="1" animBg="1"/>
      <p:bldP spid="10" grpId="0" animBg="1"/>
      <p:bldP spid="1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585455" y="1695611"/>
            <a:ext cx="2160240" cy="79208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47625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100 </a:t>
            </a:r>
            <a:r>
              <a:rPr lang="ru-RU" sz="2800" b="1" dirty="0">
                <a:solidFill>
                  <a:schemeClr val="tx1"/>
                </a:solidFill>
                <a:sym typeface="Wingdings 2" panose="05020102010507070707" pitchFamily="18" charset="2"/>
              </a:rPr>
              <a:t>:</a:t>
            </a:r>
            <a:r>
              <a:rPr lang="ru-RU" sz="2800" b="1" dirty="0" smtClean="0">
                <a:solidFill>
                  <a:schemeClr val="tx1"/>
                </a:solidFill>
                <a:sym typeface="Wingdings 2" panose="05020102010507070707" pitchFamily="18" charset="2"/>
              </a:rPr>
              <a:t> 1 = 100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69679" y="4691777"/>
            <a:ext cx="2114337" cy="75980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47625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0</a:t>
            </a:r>
            <a:r>
              <a:rPr lang="ru-RU" sz="2800" b="1" dirty="0" smtClean="0">
                <a:solidFill>
                  <a:schemeClr val="tx1"/>
                </a:solidFill>
              </a:rPr>
              <a:t> </a:t>
            </a:r>
            <a:r>
              <a:rPr lang="ru-RU" sz="2800" b="1" dirty="0">
                <a:solidFill>
                  <a:schemeClr val="tx1"/>
                </a:solidFill>
                <a:sym typeface="Wingdings 2" panose="05020102010507070707" pitchFamily="18" charset="2"/>
              </a:rPr>
              <a:t></a:t>
            </a:r>
            <a:r>
              <a:rPr lang="ru-RU" sz="2800" b="1" dirty="0" smtClean="0">
                <a:solidFill>
                  <a:schemeClr val="tx1"/>
                </a:solidFill>
              </a:rPr>
              <a:t> 0  = 1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307280" y="424453"/>
            <a:ext cx="452559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Исправь </a:t>
            </a:r>
            <a:r>
              <a:rPr lang="ru-RU" sz="4000" b="1" cap="none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ошибку</a:t>
            </a:r>
            <a:endParaRPr lang="ru-RU" sz="4000" b="1" cap="none" spc="50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>
            <a:hlinkClick r:id="" action="ppaction://hlinkshowjump?jump=nextslide"/>
          </p:cNvPr>
          <p:cNvSpPr/>
          <p:nvPr/>
        </p:nvSpPr>
        <p:spPr>
          <a:xfrm>
            <a:off x="3669979" y="6165304"/>
            <a:ext cx="1800200" cy="404664"/>
          </a:xfrm>
          <a:prstGeom prst="rect">
            <a:avLst/>
          </a:prstGeom>
          <a:solidFill>
            <a:schemeClr val="accent5">
              <a:lumMod val="75000"/>
            </a:schemeClr>
          </a:solidFill>
          <a:ln w="412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дальше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85455" y="3252777"/>
            <a:ext cx="2160240" cy="79208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47625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sym typeface="Wingdings 2" panose="05020102010507070707" pitchFamily="18" charset="2"/>
              </a:rPr>
              <a:t>19 : 1 = 19</a:t>
            </a:r>
            <a:endParaRPr lang="ru-RU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993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4.44444E-6 L 0.99219 0.00023 " pathEditMode="relative" rAng="0" ptsTypes="AA">
                                      <p:cBhvr>
                                        <p:cTn id="6" dur="1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601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4.44444E-6 L 0.99219 0.00023 " pathEditMode="relative" rAng="0" ptsTypes="AA">
                                      <p:cBhvr>
                                        <p:cTn id="8" dur="1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601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4.44444E-6 L 0.99219 0.00023 " pathEditMode="relative" rAng="0" ptsTypes="AA">
                                      <p:cBhvr>
                                        <p:cTn id="10" dur="1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601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4" grpId="0" animBg="1"/>
      <p:bldP spid="4" grpId="1" animBg="1"/>
      <p:bldP spid="10" grpId="0" animBg="1"/>
      <p:bldP spid="1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570469" y="4659493"/>
            <a:ext cx="2160240" cy="79208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47625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91 </a:t>
            </a:r>
            <a:r>
              <a:rPr lang="ru-RU" sz="2800" b="1" dirty="0">
                <a:solidFill>
                  <a:schemeClr val="tx1"/>
                </a:solidFill>
                <a:sym typeface="Wingdings 2" panose="05020102010507070707" pitchFamily="18" charset="2"/>
              </a:rPr>
              <a:t>:</a:t>
            </a:r>
            <a:r>
              <a:rPr lang="ru-RU" sz="2800" b="1" dirty="0" smtClean="0">
                <a:solidFill>
                  <a:schemeClr val="tx1"/>
                </a:solidFill>
                <a:sym typeface="Wingdings 2" panose="05020102010507070707" pitchFamily="18" charset="2"/>
              </a:rPr>
              <a:t> 1 = 91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08406" y="1955432"/>
            <a:ext cx="2114337" cy="75980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47625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30 </a:t>
            </a:r>
            <a:r>
              <a:rPr lang="ru-RU" sz="2800" b="1" dirty="0">
                <a:solidFill>
                  <a:schemeClr val="tx1"/>
                </a:solidFill>
                <a:sym typeface="Wingdings 2" panose="05020102010507070707" pitchFamily="18" charset="2"/>
              </a:rPr>
              <a:t></a:t>
            </a:r>
            <a:r>
              <a:rPr lang="ru-RU" sz="2800" b="1" dirty="0" smtClean="0">
                <a:solidFill>
                  <a:schemeClr val="tx1"/>
                </a:solidFill>
              </a:rPr>
              <a:t> 0  = 30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307280" y="424453"/>
            <a:ext cx="452559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Исправь </a:t>
            </a:r>
            <a:r>
              <a:rPr lang="ru-RU" sz="4000" b="1" cap="none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ошибку</a:t>
            </a:r>
            <a:endParaRPr lang="ru-RU" sz="4000" b="1" cap="none" spc="50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>
            <a:hlinkClick r:id="" action="ppaction://hlinkshowjump?jump=nextslide"/>
          </p:cNvPr>
          <p:cNvSpPr/>
          <p:nvPr/>
        </p:nvSpPr>
        <p:spPr>
          <a:xfrm>
            <a:off x="3669979" y="6165304"/>
            <a:ext cx="1800200" cy="404664"/>
          </a:xfrm>
          <a:prstGeom prst="rect">
            <a:avLst/>
          </a:prstGeom>
          <a:solidFill>
            <a:schemeClr val="accent5">
              <a:lumMod val="75000"/>
            </a:schemeClr>
          </a:solidFill>
          <a:ln w="412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дальше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85455" y="3252777"/>
            <a:ext cx="2160240" cy="79208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47625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sym typeface="Wingdings 2" panose="05020102010507070707" pitchFamily="18" charset="2"/>
              </a:rPr>
              <a:t>67 : 1 = 67</a:t>
            </a:r>
            <a:endParaRPr lang="ru-RU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762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4.44444E-6 L 0.99219 0.00023 " pathEditMode="relative" rAng="0" ptsTypes="AA">
                                      <p:cBhvr>
                                        <p:cTn id="6" dur="1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601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4.44444E-6 L 0.99219 0.00023 " pathEditMode="relative" rAng="0" ptsTypes="AA">
                                      <p:cBhvr>
                                        <p:cTn id="8" dur="1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601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4.44444E-6 L 0.99219 0.00023 " pathEditMode="relative" rAng="0" ptsTypes="AA">
                                      <p:cBhvr>
                                        <p:cTn id="10" dur="1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601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4" grpId="0" animBg="1"/>
      <p:bldP spid="4" grpId="1" animBg="1"/>
      <p:bldP spid="10" grpId="0" animBg="1"/>
      <p:bldP spid="10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779912" y="234888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kern="0" dirty="0">
                <a:solidFill>
                  <a:srgbClr val="9BBB59">
                    <a:lumMod val="75000"/>
                  </a:srgbClr>
                </a:solidFill>
                <a:latin typeface="Cordeballet" pitchFamily="2" charset="0"/>
              </a:rPr>
              <a:t>Автор приёма Лебедев С. Н.</a:t>
            </a:r>
            <a:r>
              <a:rPr lang="en-US" kern="0" dirty="0">
                <a:solidFill>
                  <a:srgbClr val="9BBB59">
                    <a:lumMod val="75000"/>
                  </a:srgbClr>
                </a:solidFill>
                <a:latin typeface="Cordeballet" pitchFamily="2" charset="0"/>
              </a:rPr>
              <a:t> http://didaktor.ru/shablon-didakticheskoj-igry-isprav-oshibki/</a:t>
            </a:r>
            <a:r>
              <a:rPr lang="ru-RU" kern="0" dirty="0">
                <a:solidFill>
                  <a:srgbClr val="9BBB59">
                    <a:lumMod val="75000"/>
                  </a:srgbClr>
                </a:solidFill>
                <a:latin typeface="Cordeballet" pitchFamily="2" charset="0"/>
              </a:rPr>
              <a:t> </a:t>
            </a:r>
            <a:endParaRPr lang="ru-RU" sz="14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02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cfc8e121d68a8e5a7c581cf75cb87d1e6d308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155</Words>
  <Application>Microsoft Office PowerPoint</Application>
  <PresentationFormat>Экран (4:3)</PresentationFormat>
  <Paragraphs>41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Cordeballet</vt:lpstr>
      <vt:lpstr>Wingdings 2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Георгий</dc:creator>
  <cp:lastModifiedBy>Галина</cp:lastModifiedBy>
  <cp:revision>13</cp:revision>
  <dcterms:created xsi:type="dcterms:W3CDTF">2014-02-04T08:18:54Z</dcterms:created>
  <dcterms:modified xsi:type="dcterms:W3CDTF">2018-01-02T20:50:10Z</dcterms:modified>
</cp:coreProperties>
</file>