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58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4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2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1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5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3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7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9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3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9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1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2AE4B-E378-42C8-909E-AC5ED1956D09}" type="datetimeFigureOut">
              <a:rPr lang="ru-RU" smtClean="0"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643EB-C322-43A8-A37F-48E244CB3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7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15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1556792"/>
            <a:ext cx="2952328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 земле – </a:t>
            </a:r>
            <a:r>
              <a:rPr lang="ru-RU" sz="2800" b="1" dirty="0" err="1" smtClean="0"/>
              <a:t>Д.п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3284984"/>
            <a:ext cx="208823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Коня – </a:t>
            </a:r>
            <a:r>
              <a:rPr lang="ru-RU" sz="2800" b="1" dirty="0" err="1"/>
              <a:t>Д</a:t>
            </a:r>
            <a:r>
              <a:rPr lang="ru-RU" sz="2800" b="1" dirty="0" err="1" smtClean="0"/>
              <a:t>.п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92051" y="424453"/>
            <a:ext cx="45560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ошибки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779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9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15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3280009"/>
            <a:ext cx="2952328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 дачу – </a:t>
            </a:r>
            <a:r>
              <a:rPr lang="ru-RU" sz="2800" b="1" dirty="0" err="1"/>
              <a:t>В</a:t>
            </a:r>
            <a:r>
              <a:rPr lang="ru-RU" sz="2800" b="1" dirty="0" err="1" smtClean="0"/>
              <a:t>.п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556792"/>
            <a:ext cx="35283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Волшебник – </a:t>
            </a:r>
            <a:r>
              <a:rPr lang="ru-RU" sz="2800" b="1" dirty="0" err="1" smtClean="0"/>
              <a:t>В.п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92051" y="424453"/>
            <a:ext cx="45560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ошибки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779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5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15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3280009"/>
            <a:ext cx="2952328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 земле – </a:t>
            </a:r>
            <a:r>
              <a:rPr lang="ru-RU" sz="2800" b="1" dirty="0" err="1" smtClean="0"/>
              <a:t>П.п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556792"/>
            <a:ext cx="3528392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 самолёта – </a:t>
            </a:r>
            <a:r>
              <a:rPr lang="ru-RU" sz="2800" b="1" dirty="0" err="1" smtClean="0"/>
              <a:t>П.п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92051" y="424453"/>
            <a:ext cx="45560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ошибки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779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5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15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769817"/>
            <a:ext cx="2952328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Руками – Т.п.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7855" y="3305796"/>
            <a:ext cx="2964025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Тигр – </a:t>
            </a:r>
            <a:r>
              <a:rPr lang="ru-RU" sz="2800" b="1" dirty="0"/>
              <a:t>Т</a:t>
            </a:r>
            <a:r>
              <a:rPr lang="ru-RU" sz="2800" b="1" dirty="0" smtClean="0"/>
              <a:t>.п.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92051" y="424453"/>
            <a:ext cx="45560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ошибки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779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9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15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769817"/>
            <a:ext cx="2952328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 тепле – </a:t>
            </a:r>
            <a:r>
              <a:rPr lang="ru-RU" sz="2800" b="1" dirty="0" err="1" smtClean="0"/>
              <a:t>П.п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7855" y="3305796"/>
            <a:ext cx="2964025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Счастья – </a:t>
            </a:r>
            <a:r>
              <a:rPr lang="ru-RU" sz="2800" b="1" dirty="0" err="1" smtClean="0"/>
              <a:t>П.п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92051" y="424453"/>
            <a:ext cx="45560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ошибки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779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7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15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769817"/>
            <a:ext cx="2952328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Цветнику – </a:t>
            </a:r>
            <a:r>
              <a:rPr lang="ru-RU" sz="2800" b="1" dirty="0" err="1" smtClean="0"/>
              <a:t>Д.п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7855" y="3305796"/>
            <a:ext cx="2964025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Маркой – </a:t>
            </a:r>
            <a:r>
              <a:rPr lang="ru-RU" sz="2800" b="1" dirty="0" err="1" smtClean="0"/>
              <a:t>Д.п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92051" y="424453"/>
            <a:ext cx="45560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ошибки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779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2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15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40602" y="3798971"/>
            <a:ext cx="2952328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Лестница – </a:t>
            </a:r>
            <a:r>
              <a:rPr lang="ru-RU" sz="2800" b="1" dirty="0" err="1"/>
              <a:t>И</a:t>
            </a:r>
            <a:r>
              <a:rPr lang="ru-RU" sz="2800" b="1" dirty="0" err="1" smtClean="0"/>
              <a:t>.п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8905" y="2213627"/>
            <a:ext cx="2964025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Синевой – </a:t>
            </a:r>
            <a:r>
              <a:rPr lang="ru-RU" sz="2800" b="1" dirty="0" err="1" smtClean="0"/>
              <a:t>И.п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92051" y="424453"/>
            <a:ext cx="45560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ошибки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779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7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15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132856"/>
            <a:ext cx="2952328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Волка – </a:t>
            </a:r>
            <a:r>
              <a:rPr lang="ru-RU" sz="2800" b="1" dirty="0" err="1" smtClean="0"/>
              <a:t>Р.п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1365" y="3637429"/>
            <a:ext cx="2964025" cy="1008112"/>
          </a:xfrm>
          <a:prstGeom prst="roundRect">
            <a:avLst/>
          </a:prstGeom>
          <a:solidFill>
            <a:srgbClr val="C00000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 норе – </a:t>
            </a:r>
            <a:r>
              <a:rPr lang="ru-RU" sz="2800" b="1" dirty="0" err="1"/>
              <a:t>Р</a:t>
            </a:r>
            <a:r>
              <a:rPr lang="ru-RU" sz="2800" b="1" dirty="0" err="1" smtClean="0"/>
              <a:t>.п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92051" y="424453"/>
            <a:ext cx="45560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Исправь ошибки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" action="ppaction://hlinkshowjump?jump=nextslide"/>
          </p:cNvPr>
          <p:cNvSpPr/>
          <p:nvPr/>
        </p:nvSpPr>
        <p:spPr>
          <a:xfrm>
            <a:off x="3779912" y="6453336"/>
            <a:ext cx="1800200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5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6" dur="1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99219 0.00023 " pathEditMode="relative" rAng="0" ptsTypes="AA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kern="0" dirty="0">
                <a:solidFill>
                  <a:srgbClr val="9BBB59">
                    <a:lumMod val="75000"/>
                  </a:srgbClr>
                </a:solidFill>
                <a:latin typeface="Cordeballet" pitchFamily="2" charset="0"/>
              </a:rPr>
              <a:t>Автор приёма Лебедев С. Н.</a:t>
            </a:r>
            <a:r>
              <a:rPr lang="en-US" kern="0" dirty="0">
                <a:solidFill>
                  <a:srgbClr val="9BBB59">
                    <a:lumMod val="75000"/>
                  </a:srgbClr>
                </a:solidFill>
                <a:latin typeface="Cordeballet" pitchFamily="2" charset="0"/>
              </a:rPr>
              <a:t> http://didaktor.ru/shablon-didakticheskoj-igry-isprav-oshibki/</a:t>
            </a:r>
            <a:r>
              <a:rPr lang="ru-RU" kern="0" dirty="0">
                <a:solidFill>
                  <a:srgbClr val="9BBB59">
                    <a:lumMod val="75000"/>
                  </a:srgbClr>
                </a:solidFill>
                <a:latin typeface="Cordeballet" pitchFamily="2" charset="0"/>
              </a:rPr>
              <a:t> </a:t>
            </a:r>
            <a:endParaRPr lang="ru-RU" sz="1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fc8e121d68a8e5a7c581cf75cb87d1e6d30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105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Cordeballet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</dc:creator>
  <cp:lastModifiedBy>Галина</cp:lastModifiedBy>
  <cp:revision>9</cp:revision>
  <dcterms:created xsi:type="dcterms:W3CDTF">2014-02-04T08:18:54Z</dcterms:created>
  <dcterms:modified xsi:type="dcterms:W3CDTF">2018-01-02T20:27:20Z</dcterms:modified>
</cp:coreProperties>
</file>