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1D25"/>
    <a:srgbClr val="6600FF"/>
    <a:srgbClr val="CC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708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FFA0-E324-4E52-86A4-8E4D504C0BA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5BBA7B0-30C9-45E3-AABF-3CE2FF98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43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FFA0-E324-4E52-86A4-8E4D504C0BA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5BBA7B0-30C9-45E3-AABF-3CE2FF98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21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FFA0-E324-4E52-86A4-8E4D504C0BA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5BBA7B0-30C9-45E3-AABF-3CE2FF98E15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212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FFA0-E324-4E52-86A4-8E4D504C0BA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5BBA7B0-30C9-45E3-AABF-3CE2FF98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647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FFA0-E324-4E52-86A4-8E4D504C0BA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5BBA7B0-30C9-45E3-AABF-3CE2FF98E15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3438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FFA0-E324-4E52-86A4-8E4D504C0BA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5BBA7B0-30C9-45E3-AABF-3CE2FF98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61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FFA0-E324-4E52-86A4-8E4D504C0BA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A7B0-30C9-45E3-AABF-3CE2FF98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060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FFA0-E324-4E52-86A4-8E4D504C0BA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A7B0-30C9-45E3-AABF-3CE2FF98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68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FFA0-E324-4E52-86A4-8E4D504C0BA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A7B0-30C9-45E3-AABF-3CE2FF98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44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FFA0-E324-4E52-86A4-8E4D504C0BA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5BBA7B0-30C9-45E3-AABF-3CE2FF98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28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FFA0-E324-4E52-86A4-8E4D504C0BA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5BBA7B0-30C9-45E3-AABF-3CE2FF98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60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FFA0-E324-4E52-86A4-8E4D504C0BA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5BBA7B0-30C9-45E3-AABF-3CE2FF98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02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FFA0-E324-4E52-86A4-8E4D504C0BA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A7B0-30C9-45E3-AABF-3CE2FF98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92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FFA0-E324-4E52-86A4-8E4D504C0BA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A7B0-30C9-45E3-AABF-3CE2FF98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07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FFA0-E324-4E52-86A4-8E4D504C0BA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A7B0-30C9-45E3-AABF-3CE2FF98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89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FFA0-E324-4E52-86A4-8E4D504C0BA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5BBA7B0-30C9-45E3-AABF-3CE2FF98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8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0FFA0-E324-4E52-86A4-8E4D504C0BA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5BBA7B0-30C9-45E3-AABF-3CE2FF98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61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9813" y="1318897"/>
            <a:ext cx="8032406" cy="171451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«Мои </a:t>
            </a:r>
            <a:r>
              <a:rPr lang="ru-RU" sz="4400" b="1" dirty="0" smtClean="0">
                <a:solidFill>
                  <a:srgbClr val="FF0000"/>
                </a:solidFill>
              </a:rPr>
              <a:t>домашние </a:t>
            </a:r>
            <a:r>
              <a:rPr lang="ru-RU" sz="4400" b="1" dirty="0" smtClean="0">
                <a:solidFill>
                  <a:srgbClr val="FF0000"/>
                </a:solidFill>
              </a:rPr>
              <a:t>питомцы»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Окружающий мир. 1 класс</a:t>
            </a:r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880612"/>
            <a:ext cx="4071966" cy="25727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Ученик 1-го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класса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МОКУ ФООШ пгт Лальск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Лузского района Кировской области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Воронин </a:t>
            </a: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Николай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Пластинина Галина Григорьевна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857232"/>
            <a:ext cx="2324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Проект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0356467">
            <a:off x="484186" y="2967335"/>
            <a:ext cx="8175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55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6992" y="2564904"/>
            <a:ext cx="7500990" cy="17145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 обогатить и углубить представления детей о домашних животных (собаках), их жизни, привычках, поведении.</a:t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 проекта: рассказать каких животных содержат ребята у себя дома;</a:t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Систематизировать набранный материал и оформить его;</a:t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Презентовать работу перед классом.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581128"/>
            <a:ext cx="4071966" cy="1285884"/>
          </a:xfrm>
        </p:spPr>
        <p:txBody>
          <a:bodyPr>
            <a:noAutofit/>
          </a:bodyPr>
          <a:lstStyle/>
          <a:p>
            <a:pPr algn="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2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Знакомьтесь!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мой любимый Лаки!</a:t>
            </a:r>
            <a:endParaRPr lang="ru-RU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Содержимое 3" descr="2013-03-22-0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948394">
            <a:off x="755576" y="1905000"/>
            <a:ext cx="285752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013880" y="1397522"/>
            <a:ext cx="527473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Назвали Лаки(что значит Любимчик) из-за того что всех облизывал и всем радовался.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ему пара месяцев , именно в этом возрасте он появился в нашей семье.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Замечательный , веселый и очень ему нравилось спать на моей подушке.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Весь черного цвета , только пятнышко белое на груди и на передних лапках.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Хвостик прямой и длинный , он им вертит </a:t>
            </a:r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пропеллером</a:t>
            </a:r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ему уже 2 года , и до сих пор всем рад и улыбается . Охраняет дом и огород от чужих людей.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Содержимое 6" descr="IMG00458-20140824-15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35180">
            <a:off x="2855737" y="2298960"/>
            <a:ext cx="5397470" cy="4048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244" y="332656"/>
            <a:ext cx="7490792" cy="128089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Лаки очень нравится играть со мной , даже когда он устанет , то всегда может присесть рядышком , а иногда и на коленки мои.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Содержимое 3" descr="IMG_02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72816"/>
            <a:ext cx="8143931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19284"/>
            <a:ext cx="4138967" cy="128089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ты рыбка?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Содержимое 3" descr="IMG_01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069514">
            <a:off x="428596" y="1500174"/>
            <a:ext cx="6072229" cy="4625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096252" y="1504901"/>
            <a:ext cx="17859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Лаки очень любит ходить с нами в лес и на рыбалку.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88832" cy="128089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Лаки добрый и терпеливый , даже когда присядешь на него или сделаешь массаж ушей.  Вот такой он наш любимый и замечательный питомец –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Лаки.</a:t>
            </a:r>
            <a:endParaRPr lang="ru-RU" sz="2400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Содержимое 3" descr="IMG00478-20140910-18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306702">
            <a:off x="395536" y="2060848"/>
            <a:ext cx="357190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00477-20140910-18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38315">
            <a:off x="4102318" y="1868745"/>
            <a:ext cx="4572032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19310"/>
            <a:ext cx="6589199" cy="12808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у меня еще </a:t>
            </a:r>
            <a:r>
              <a:rPr lang="ru-RU" sz="2400" b="1" dirty="0" err="1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Зита</a:t>
            </a:r>
            <a:r>
              <a:rPr lang="ru-RU" sz="2400" b="1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b="1" dirty="0" err="1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Кисюха</a:t>
            </a:r>
            <a:r>
              <a:rPr lang="ru-RU" sz="2400" b="1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Их я тоже очень люблю.</a:t>
            </a:r>
            <a:endParaRPr lang="ru-RU" sz="2400" b="1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Содержимое 3" descr="SAM_08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429205">
            <a:off x="473840" y="1548989"/>
            <a:ext cx="542928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012160" y="1412776"/>
            <a:ext cx="27861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Собака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Зита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породы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шарпей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кошка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Кисюха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живут дома и очень дружат , даже гулять ходят вместе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200800" cy="12808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8F1D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Играют и спят вместе, они замечательные и веселые.</a:t>
            </a:r>
            <a:endParaRPr lang="ru-RU" sz="2400" b="1" dirty="0">
              <a:solidFill>
                <a:srgbClr val="8F1D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Содержимое 3" descr="SAM_08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51979">
            <a:off x="758379" y="1474162"/>
            <a:ext cx="3857651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00490-20141030-0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47811">
            <a:off x="4626763" y="1451127"/>
            <a:ext cx="4214842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89</TotalTime>
  <Words>250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Легкий дым</vt:lpstr>
      <vt:lpstr>«Мои домашние питомцы» Окружающий мир. 1 класс</vt:lpstr>
      <vt:lpstr>Цель: обогатить и углубить представления детей о домашних животных (собаках), их жизни, привычках, поведении.  Задачи проекта: рассказать каких животных содержат ребята у себя дома; Систематизировать набранный материал и оформить его; Презентовать работу перед классом.</vt:lpstr>
      <vt:lpstr>Знакомьтесь! Это мой любимый Лаки!</vt:lpstr>
      <vt:lpstr>Вот ему уже 2 года , и до сих пор всем рад и улыбается . Охраняет дом и огород от чужих людей.</vt:lpstr>
      <vt:lpstr>Лаки очень нравится играть со мной , даже когда он устанет , то всегда может присесть рядышком , а иногда и на коленки мои.</vt:lpstr>
      <vt:lpstr>Где ты рыбка?</vt:lpstr>
      <vt:lpstr>Лаки добрый и терпеливый , даже когда присядешь на него или сделаешь массаж ушей.  Вот такой он наш любимый и замечательный питомец – Лаки.</vt:lpstr>
      <vt:lpstr>Есть у меня еще Зита и Кисюха. Их я тоже очень люблю.</vt:lpstr>
      <vt:lpstr>Играют и спят вместе, они замечательные и веселые.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</dc:creator>
  <cp:lastModifiedBy>Галина</cp:lastModifiedBy>
  <cp:revision>12</cp:revision>
  <dcterms:created xsi:type="dcterms:W3CDTF">2015-03-31T20:50:16Z</dcterms:created>
  <dcterms:modified xsi:type="dcterms:W3CDTF">2018-01-11T16:11:34Z</dcterms:modified>
</cp:coreProperties>
</file>