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1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18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3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9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50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56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9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4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85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70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593E4-70F9-4FBC-8FD2-BAC8538EBB36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0F8CC-7F77-4304-8ACC-D2F8B0225B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80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07569" y="1628800"/>
            <a:ext cx="7494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Игра «Исправь ошибку»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53756" y="2967336"/>
            <a:ext cx="334244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Русский язык. </a:t>
            </a:r>
          </a:p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Словарные слова. </a:t>
            </a:r>
          </a:p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 класс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9097" y="4851466"/>
            <a:ext cx="504619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Пластинина Галина </a:t>
            </a:r>
            <a:r>
              <a:rPr lang="ru-RU" sz="28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Григоревна</a:t>
            </a:r>
            <a:endParaRPr lang="ru-RU" sz="28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ru-RU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Учитель начальных классов</a:t>
            </a:r>
          </a:p>
          <a:p>
            <a:pPr algn="ctr"/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МОКУ Ф </a:t>
            </a:r>
            <a:r>
              <a:rPr lang="ru-RU" sz="2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оош</a:t>
            </a:r>
            <a:r>
              <a:rPr lang="ru-RU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пгт Лальск</a:t>
            </a:r>
          </a:p>
          <a:p>
            <a:pPr algn="ctr"/>
            <a:r>
              <a:rPr lang="ru-RU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Лузского района Кировской области</a:t>
            </a:r>
            <a:endParaRPr lang="ru-RU" sz="2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540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24"/>
            <a:ext cx="12192000" cy="68445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95600" y="2607164"/>
            <a:ext cx="69134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ordeballet" pitchFamily="2" charset="0"/>
              </a:rPr>
              <a:t>Автор приёма Лебедев С. Н.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ordeballet" pitchFamily="2" charset="0"/>
              </a:rPr>
              <a:t> http://didaktor.ru/shablon-didakticheskoj-igry-isprav-oshibki/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ordeballet" pitchFamily="2" charset="0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29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177704" y="1988840"/>
            <a:ext cx="1728192" cy="1008112"/>
          </a:xfrm>
          <a:prstGeom prst="roundRect">
            <a:avLst>
              <a:gd name="adj" fmla="val 22165"/>
            </a:avLst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ворона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варобей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55099" y="-13424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3212976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питух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сорока</a:t>
            </a:r>
          </a:p>
        </p:txBody>
      </p:sp>
    </p:spTree>
    <p:extLst>
      <p:ext uri="{BB962C8B-B14F-4D97-AF65-F5344CB8AC3E}">
        <p14:creationId xmlns:p14="http://schemas.microsoft.com/office/powerpoint/2010/main" val="419240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класс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871976" y="0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2009080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килограм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касса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2" y="3270207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алея</a:t>
            </a:r>
          </a:p>
        </p:txBody>
      </p:sp>
    </p:spTree>
    <p:extLst>
      <p:ext uri="{BB962C8B-B14F-4D97-AF65-F5344CB8AC3E}">
        <p14:creationId xmlns:p14="http://schemas.microsoft.com/office/powerpoint/2010/main" val="38368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агород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899685" y="128826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капуста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огурец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2" y="3270207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гарох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682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mtClean="0"/>
              <a:t>восток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27394" y="0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нород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адрес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2" y="3270207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налева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0672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батинки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27394" y="0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валенки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пальто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2" y="3270207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каньки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14961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завот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27394" y="0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запад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вдруг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1" y="3270207"/>
            <a:ext cx="1969361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аднажды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426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комисия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27394" y="0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</a:t>
            </a:r>
            <a:r>
              <a:rPr lang="ru-RU" sz="2800" b="1" dirty="0" smtClean="0"/>
              <a:t>десса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969360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медленно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1" y="3270207"/>
            <a:ext cx="1969361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пасажир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538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4576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214712" y="836712"/>
            <a:ext cx="1728192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девачка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27394" y="0"/>
            <a:ext cx="40126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Исправь ошибки</a:t>
            </a: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5303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ПРОДОЛЖИТЬ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712" y="2060848"/>
            <a:ext cx="1969360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коллектив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14712" y="4581128"/>
            <a:ext cx="1969360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корандаш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14711" y="3270207"/>
            <a:ext cx="1969361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мальчик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555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0" dur="1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12" dur="1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95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Cordeballet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Галина</cp:lastModifiedBy>
  <cp:revision>5</cp:revision>
  <dcterms:created xsi:type="dcterms:W3CDTF">2017-02-25T22:36:57Z</dcterms:created>
  <dcterms:modified xsi:type="dcterms:W3CDTF">2017-02-27T06:29:13Z</dcterms:modified>
</cp:coreProperties>
</file>