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67" r:id="rId4"/>
    <p:sldId id="268" r:id="rId5"/>
    <p:sldId id="269" r:id="rId6"/>
    <p:sldId id="270" r:id="rId7"/>
    <p:sldId id="271" r:id="rId8"/>
    <p:sldId id="272" r:id="rId9"/>
    <p:sldId id="26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93E4-70F9-4FBC-8FD2-BAC8538EBB36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0F8CC-7F77-4304-8ACC-D2F8B0225B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15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93E4-70F9-4FBC-8FD2-BAC8538EBB36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0F8CC-7F77-4304-8ACC-D2F8B0225B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185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93E4-70F9-4FBC-8FD2-BAC8538EBB36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0F8CC-7F77-4304-8ACC-D2F8B0225B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231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93E4-70F9-4FBC-8FD2-BAC8538EBB36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0F8CC-7F77-4304-8ACC-D2F8B0225B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397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93E4-70F9-4FBC-8FD2-BAC8538EBB36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0F8CC-7F77-4304-8ACC-D2F8B0225B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76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93E4-70F9-4FBC-8FD2-BAC8538EBB36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0F8CC-7F77-4304-8ACC-D2F8B0225B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500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93E4-70F9-4FBC-8FD2-BAC8538EBB36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0F8CC-7F77-4304-8ACC-D2F8B0225B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562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93E4-70F9-4FBC-8FD2-BAC8538EBB36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0F8CC-7F77-4304-8ACC-D2F8B0225B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692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93E4-70F9-4FBC-8FD2-BAC8538EBB36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0F8CC-7F77-4304-8ACC-D2F8B0225B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48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93E4-70F9-4FBC-8FD2-BAC8538EBB36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0F8CC-7F77-4304-8ACC-D2F8B0225B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859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93E4-70F9-4FBC-8FD2-BAC8538EBB36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0F8CC-7F77-4304-8ACC-D2F8B0225B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703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593E4-70F9-4FBC-8FD2-BAC8538EBB36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0F8CC-7F77-4304-8ACC-D2F8B0225B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806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60092" y="1628800"/>
            <a:ext cx="77893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Игра </a:t>
            </a:r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«</a:t>
            </a:r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Найди часть речи</a:t>
            </a:r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»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53756" y="2967336"/>
            <a:ext cx="3342445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Русский язык. </a:t>
            </a:r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ru-RU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 класс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29097" y="4851466"/>
            <a:ext cx="5046190" cy="144655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Пластинина Галина </a:t>
            </a:r>
            <a:r>
              <a:rPr lang="ru-RU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Григоревна</a:t>
            </a:r>
            <a:endParaRPr lang="ru-RU" sz="28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ru-RU" sz="2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Учитель начальных классов</a:t>
            </a:r>
          </a:p>
          <a:p>
            <a:pPr algn="ctr"/>
            <a:r>
              <a:rPr lang="ru-RU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МОКУ Ф </a:t>
            </a:r>
            <a:r>
              <a:rPr lang="ru-RU" sz="2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оош</a:t>
            </a:r>
            <a:r>
              <a:rPr lang="ru-RU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пгт Лальск</a:t>
            </a:r>
          </a:p>
          <a:p>
            <a:pPr algn="ctr"/>
            <a:r>
              <a:rPr lang="ru-RU" sz="2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Лузского района Кировской области</a:t>
            </a:r>
            <a:endParaRPr lang="ru-RU" sz="2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5407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6858594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870821" y="2052892"/>
            <a:ext cx="1728192" cy="1008112"/>
          </a:xfrm>
          <a:prstGeom prst="roundRect">
            <a:avLst/>
          </a:prstGeom>
          <a:solidFill>
            <a:srgbClr val="C00000"/>
          </a:solidFill>
          <a:ln w="476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ой</a:t>
            </a:r>
            <a:endParaRPr lang="ru-RU" sz="28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857615" y="666132"/>
            <a:ext cx="64929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Найди имя прилагательное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Прямоугольник 22">
            <a:hlinkClick r:id="" action="ppaction://hlinkshowjump?jump=nextslide"/>
          </p:cNvPr>
          <p:cNvSpPr/>
          <p:nvPr/>
        </p:nvSpPr>
        <p:spPr>
          <a:xfrm>
            <a:off x="5303912" y="6453336"/>
            <a:ext cx="1800200" cy="404664"/>
          </a:xfrm>
          <a:prstGeom prst="rect">
            <a:avLst/>
          </a:prstGeom>
          <a:solidFill>
            <a:schemeClr val="bg1">
              <a:lumMod val="50000"/>
            </a:schemeClr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ПРОДОЛЖИТЬ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70821" y="3653631"/>
            <a:ext cx="1728192" cy="1008112"/>
          </a:xfrm>
          <a:prstGeom prst="roundRect">
            <a:avLst/>
          </a:prstGeom>
          <a:solidFill>
            <a:srgbClr val="C00000"/>
          </a:solidFill>
          <a:ln w="476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рябина</a:t>
            </a:r>
            <a:endParaRPr lang="ru-RU" sz="28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70821" y="5254370"/>
            <a:ext cx="1728192" cy="1008112"/>
          </a:xfrm>
          <a:prstGeom prst="roundRect">
            <a:avLst/>
          </a:prstGeom>
          <a:solidFill>
            <a:srgbClr val="C00000"/>
          </a:solidFill>
          <a:ln w="476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кудрявая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19240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81481E-6 L 0.99219 0.00023 " pathEditMode="relative" rAng="0" ptsTypes="AA">
                                      <p:cBhvr>
                                        <p:cTn id="6" dur="1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0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 L 0.99219 0.00023 " pathEditMode="relative" rAng="0" ptsTypes="AA">
                                      <p:cBhvr>
                                        <p:cTn id="8" dur="1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09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33333E-6 L 0.99219 0.00023 " pathEditMode="relative" rAng="0" ptsTypes="AA">
                                      <p:cBhvr>
                                        <p:cTn id="10" dur="1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6858594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746130" y="2052891"/>
            <a:ext cx="1728192" cy="1008112"/>
          </a:xfrm>
          <a:prstGeom prst="roundRect">
            <a:avLst/>
          </a:prstGeom>
          <a:solidFill>
            <a:srgbClr val="C00000"/>
          </a:solidFill>
          <a:ln w="476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когда</a:t>
            </a:r>
            <a:endParaRPr lang="ru-RU" sz="28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712672" y="666132"/>
            <a:ext cx="678288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Найди имя существительное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Прямоугольник 22">
            <a:hlinkClick r:id="" action="ppaction://hlinkshowjump?jump=nextslide"/>
          </p:cNvPr>
          <p:cNvSpPr/>
          <p:nvPr/>
        </p:nvSpPr>
        <p:spPr>
          <a:xfrm>
            <a:off x="5303912" y="6453336"/>
            <a:ext cx="1800200" cy="404664"/>
          </a:xfrm>
          <a:prstGeom prst="rect">
            <a:avLst/>
          </a:prstGeom>
          <a:solidFill>
            <a:schemeClr val="bg1">
              <a:lumMod val="50000"/>
            </a:schemeClr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ПРОДОЛЖИТЬ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46130" y="3604615"/>
            <a:ext cx="1728192" cy="1008112"/>
          </a:xfrm>
          <a:prstGeom prst="roundRect">
            <a:avLst/>
          </a:prstGeom>
          <a:solidFill>
            <a:srgbClr val="C00000"/>
          </a:solidFill>
          <a:ln w="476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мои</a:t>
            </a:r>
            <a:endParaRPr lang="ru-RU" sz="28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46130" y="5254371"/>
            <a:ext cx="1728192" cy="1008112"/>
          </a:xfrm>
          <a:prstGeom prst="roundRect">
            <a:avLst/>
          </a:prstGeom>
          <a:solidFill>
            <a:srgbClr val="C00000"/>
          </a:solidFill>
          <a:ln w="476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друзья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81276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44444E-6 L 0.99219 0.00024 " pathEditMode="relative" rAng="0" ptsTypes="AA">
                                      <p:cBhvr>
                                        <p:cTn id="6" dur="1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0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22222E-6 L 0.99219 0.00023 " pathEditMode="relative" rAng="0" ptsTypes="AA">
                                      <p:cBhvr>
                                        <p:cTn id="8" dur="1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09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33333E-6 L 0.99219 0.00023 " pathEditMode="relative" rAng="0" ptsTypes="AA">
                                      <p:cBhvr>
                                        <p:cTn id="10" dur="1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6858594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746130" y="2052891"/>
            <a:ext cx="1728192" cy="1008112"/>
          </a:xfrm>
          <a:prstGeom prst="roundRect">
            <a:avLst/>
          </a:prstGeom>
          <a:solidFill>
            <a:srgbClr val="C00000"/>
          </a:solidFill>
          <a:ln w="476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дружная</a:t>
            </a:r>
            <a:endParaRPr lang="ru-RU" sz="28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655075" y="666132"/>
            <a:ext cx="489807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Найди местоимение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Прямоугольник 22">
            <a:hlinkClick r:id="" action="ppaction://hlinkshowjump?jump=nextslide"/>
          </p:cNvPr>
          <p:cNvSpPr/>
          <p:nvPr/>
        </p:nvSpPr>
        <p:spPr>
          <a:xfrm>
            <a:off x="5303912" y="6453336"/>
            <a:ext cx="1800200" cy="404664"/>
          </a:xfrm>
          <a:prstGeom prst="rect">
            <a:avLst/>
          </a:prstGeom>
          <a:solidFill>
            <a:schemeClr val="bg1">
              <a:lumMod val="50000"/>
            </a:schemeClr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ПРОДОЛЖИТЬ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46130" y="3604615"/>
            <a:ext cx="1728192" cy="1008112"/>
          </a:xfrm>
          <a:prstGeom prst="roundRect">
            <a:avLst/>
          </a:prstGeom>
          <a:solidFill>
            <a:srgbClr val="C00000"/>
          </a:solidFill>
          <a:ln w="476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мы</a:t>
            </a:r>
            <a:endParaRPr lang="ru-RU" sz="28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46130" y="5254371"/>
            <a:ext cx="1728192" cy="1008112"/>
          </a:xfrm>
          <a:prstGeom prst="roundRect">
            <a:avLst/>
          </a:prstGeom>
          <a:solidFill>
            <a:srgbClr val="C00000"/>
          </a:solidFill>
          <a:ln w="476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семья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58591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44444E-6 L 0.99219 0.00024 " pathEditMode="relative" rAng="0" ptsTypes="AA">
                                      <p:cBhvr>
                                        <p:cTn id="6" dur="1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0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22222E-6 L 0.99219 0.00023 " pathEditMode="relative" rAng="0" ptsTypes="AA">
                                      <p:cBhvr>
                                        <p:cTn id="8" dur="1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09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33333E-6 L 0.99219 0.00023 " pathEditMode="relative" rAng="0" ptsTypes="AA">
                                      <p:cBhvr>
                                        <p:cTn id="10" dur="1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6858594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746129" y="2052891"/>
            <a:ext cx="2537397" cy="1008112"/>
          </a:xfrm>
          <a:prstGeom prst="roundRect">
            <a:avLst/>
          </a:prstGeom>
          <a:solidFill>
            <a:srgbClr val="C00000"/>
          </a:solidFill>
          <a:ln w="476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просигналили</a:t>
            </a:r>
            <a:endParaRPr lang="ru-RU" sz="28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494470" y="666132"/>
            <a:ext cx="321927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Найди глагол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Прямоугольник 22">
            <a:hlinkClick r:id="" action="ppaction://hlinkshowjump?jump=nextslide"/>
          </p:cNvPr>
          <p:cNvSpPr/>
          <p:nvPr/>
        </p:nvSpPr>
        <p:spPr>
          <a:xfrm>
            <a:off x="5303912" y="6453336"/>
            <a:ext cx="1800200" cy="404664"/>
          </a:xfrm>
          <a:prstGeom prst="rect">
            <a:avLst/>
          </a:prstGeom>
          <a:solidFill>
            <a:schemeClr val="bg1">
              <a:lumMod val="50000"/>
            </a:schemeClr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ПРОДОЛЖИТЬ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46130" y="3604615"/>
            <a:ext cx="1728192" cy="1008112"/>
          </a:xfrm>
          <a:prstGeom prst="roundRect">
            <a:avLst/>
          </a:prstGeom>
          <a:solidFill>
            <a:srgbClr val="C00000"/>
          </a:solidFill>
          <a:ln w="476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птицы</a:t>
            </a:r>
            <a:endParaRPr lang="ru-RU" sz="28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46130" y="5254371"/>
            <a:ext cx="1728192" cy="1008112"/>
          </a:xfrm>
          <a:prstGeom prst="roundRect">
            <a:avLst/>
          </a:prstGeom>
          <a:solidFill>
            <a:srgbClr val="C00000"/>
          </a:solidFill>
          <a:ln w="476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подъём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87480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81481E-6 L 0.99219 0.00023 " pathEditMode="relative" rAng="0" ptsTypes="AA">
                                      <p:cBhvr>
                                        <p:cTn id="6" dur="1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0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22222E-6 L 0.99219 0.00023 " pathEditMode="relative" rAng="0" ptsTypes="AA">
                                      <p:cBhvr>
                                        <p:cTn id="8" dur="1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09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33333E-6 L 0.99219 0.00023 " pathEditMode="relative" rAng="0" ptsTypes="AA">
                                      <p:cBhvr>
                                        <p:cTn id="10" dur="1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6858594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746129" y="2052891"/>
            <a:ext cx="1728193" cy="1008112"/>
          </a:xfrm>
          <a:prstGeom prst="roundRect">
            <a:avLst/>
          </a:prstGeom>
          <a:solidFill>
            <a:srgbClr val="C00000"/>
          </a:solidFill>
          <a:ln w="476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около</a:t>
            </a:r>
            <a:endParaRPr lang="ru-RU" sz="28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276943" y="666132"/>
            <a:ext cx="365433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Найди предлог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Прямоугольник 22">
            <a:hlinkClick r:id="" action="ppaction://hlinkshowjump?jump=nextslide"/>
          </p:cNvPr>
          <p:cNvSpPr/>
          <p:nvPr/>
        </p:nvSpPr>
        <p:spPr>
          <a:xfrm>
            <a:off x="5303912" y="6453336"/>
            <a:ext cx="1800200" cy="404664"/>
          </a:xfrm>
          <a:prstGeom prst="rect">
            <a:avLst/>
          </a:prstGeom>
          <a:solidFill>
            <a:schemeClr val="bg1">
              <a:lumMod val="50000"/>
            </a:schemeClr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ПРОДОЛЖИТЬ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46130" y="3604615"/>
            <a:ext cx="1728192" cy="1008112"/>
          </a:xfrm>
          <a:prstGeom prst="roundRect">
            <a:avLst/>
          </a:prstGeom>
          <a:solidFill>
            <a:srgbClr val="C00000"/>
          </a:solidFill>
          <a:ln w="476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леса</a:t>
            </a:r>
            <a:endParaRPr lang="ru-RU" sz="28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46130" y="5254371"/>
            <a:ext cx="1728192" cy="1008112"/>
          </a:xfrm>
          <a:prstGeom prst="roundRect">
            <a:avLst/>
          </a:prstGeom>
          <a:solidFill>
            <a:srgbClr val="C00000"/>
          </a:solidFill>
          <a:ln w="476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чудесная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561022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81481E-6 L 0.99219 0.00023 " pathEditMode="relative" rAng="0" ptsTypes="AA">
                                      <p:cBhvr>
                                        <p:cTn id="6" dur="1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0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22222E-6 L 0.99219 0.00023 " pathEditMode="relative" rAng="0" ptsTypes="AA">
                                      <p:cBhvr>
                                        <p:cTn id="8" dur="1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09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33333E-6 L 0.99219 0.00023 " pathEditMode="relative" rAng="0" ptsTypes="AA">
                                      <p:cBhvr>
                                        <p:cTn id="10" dur="1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6858594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746130" y="2052891"/>
            <a:ext cx="1207362" cy="1008112"/>
          </a:xfrm>
          <a:prstGeom prst="roundRect">
            <a:avLst/>
          </a:prstGeom>
          <a:solidFill>
            <a:srgbClr val="C00000"/>
          </a:solidFill>
          <a:ln w="476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он</a:t>
            </a:r>
            <a:endParaRPr lang="ru-RU" sz="28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650826" y="666132"/>
            <a:ext cx="290656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Найди союз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Прямоугольник 22">
            <a:hlinkClick r:id="" action="ppaction://hlinkshowjump?jump=nextslide"/>
          </p:cNvPr>
          <p:cNvSpPr/>
          <p:nvPr/>
        </p:nvSpPr>
        <p:spPr>
          <a:xfrm>
            <a:off x="5303912" y="6453336"/>
            <a:ext cx="1800200" cy="404664"/>
          </a:xfrm>
          <a:prstGeom prst="rect">
            <a:avLst/>
          </a:prstGeom>
          <a:solidFill>
            <a:schemeClr val="bg1">
              <a:lumMod val="50000"/>
            </a:schemeClr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ПРОДОЛЖИТЬ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46130" y="3604615"/>
            <a:ext cx="1207362" cy="1008112"/>
          </a:xfrm>
          <a:prstGeom prst="roundRect">
            <a:avLst/>
          </a:prstGeom>
          <a:solidFill>
            <a:srgbClr val="C00000"/>
          </a:solidFill>
          <a:ln w="476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мы</a:t>
            </a:r>
            <a:endParaRPr lang="ru-RU" sz="28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46130" y="5254371"/>
            <a:ext cx="1207362" cy="1008112"/>
          </a:xfrm>
          <a:prstGeom prst="roundRect">
            <a:avLst/>
          </a:prstGeom>
          <a:solidFill>
            <a:srgbClr val="C00000"/>
          </a:solidFill>
          <a:ln w="476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но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2355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81481E-6 L 0.99218 0.00023 " pathEditMode="relative" rAng="0" ptsTypes="AA">
                                      <p:cBhvr>
                                        <p:cTn id="6" dur="1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0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07407E-6 L 0.99218 0.00024 " pathEditMode="relative" rAng="0" ptsTypes="AA">
                                      <p:cBhvr>
                                        <p:cTn id="8" dur="1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09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33333E-6 L 0.99218 0.00023 " pathEditMode="relative" rAng="0" ptsTypes="AA">
                                      <p:cBhvr>
                                        <p:cTn id="10" dur="1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6858594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746130" y="2052891"/>
            <a:ext cx="1207362" cy="1008112"/>
          </a:xfrm>
          <a:prstGeom prst="roundRect">
            <a:avLst/>
          </a:prstGeom>
          <a:solidFill>
            <a:srgbClr val="C00000"/>
          </a:solidFill>
          <a:ln w="476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рано</a:t>
            </a:r>
            <a:endParaRPr lang="ru-RU" sz="28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258892" y="666132"/>
            <a:ext cx="369043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Найди наречие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Прямоугольник 22">
            <a:hlinkClick r:id="" action="ppaction://hlinkshowjump?jump=nextslide"/>
          </p:cNvPr>
          <p:cNvSpPr/>
          <p:nvPr/>
        </p:nvSpPr>
        <p:spPr>
          <a:xfrm>
            <a:off x="5303912" y="6453336"/>
            <a:ext cx="1800200" cy="404664"/>
          </a:xfrm>
          <a:prstGeom prst="rect">
            <a:avLst/>
          </a:prstGeom>
          <a:solidFill>
            <a:schemeClr val="bg1">
              <a:lumMod val="50000"/>
            </a:schemeClr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ПРОДОЛЖИТЬ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46129" y="3604615"/>
            <a:ext cx="1373615" cy="1008112"/>
          </a:xfrm>
          <a:prstGeom prst="roundRect">
            <a:avLst/>
          </a:prstGeom>
          <a:solidFill>
            <a:srgbClr val="C00000"/>
          </a:solidFill>
          <a:ln w="476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встали</a:t>
            </a:r>
            <a:endParaRPr lang="ru-RU" sz="28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46130" y="5254371"/>
            <a:ext cx="1373614" cy="1008112"/>
          </a:xfrm>
          <a:prstGeom prst="roundRect">
            <a:avLst/>
          </a:prstGeom>
          <a:solidFill>
            <a:srgbClr val="C00000"/>
          </a:solidFill>
          <a:ln w="476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еноты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15880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81481E-6 L 0.99218 0.00023 " pathEditMode="relative" rAng="0" ptsTypes="AA">
                                      <p:cBhvr>
                                        <p:cTn id="6" dur="1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0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07407E-6 L 0.99219 0.00024 " pathEditMode="relative" rAng="0" ptsTypes="AA">
                                      <p:cBhvr>
                                        <p:cTn id="8" dur="1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09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33333E-6 L 0.99219 0.00023 " pathEditMode="relative" rAng="0" ptsTypes="AA">
                                      <p:cBhvr>
                                        <p:cTn id="10" dur="1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95600" y="2607164"/>
            <a:ext cx="69134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Cordeballet" pitchFamily="2" charset="0"/>
              </a:rPr>
              <a:t>Автор приёма Лебедев С. Н.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Cordeballet" pitchFamily="2" charset="0"/>
              </a:rPr>
              <a:t> http://didaktor.ru/shablon-didakticheskoj-igry-isprav-oshibki/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Cordeballet" pitchFamily="2" charset="0"/>
              </a:rPr>
              <a:t> 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296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81</Words>
  <Application>Microsoft Office PowerPoint</Application>
  <PresentationFormat>Широкоэкранный</PresentationFormat>
  <Paragraphs>43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Cordeballet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</dc:creator>
  <cp:lastModifiedBy>Галина</cp:lastModifiedBy>
  <cp:revision>9</cp:revision>
  <dcterms:created xsi:type="dcterms:W3CDTF">2017-02-25T22:36:57Z</dcterms:created>
  <dcterms:modified xsi:type="dcterms:W3CDTF">2017-04-24T18:29:48Z</dcterms:modified>
</cp:coreProperties>
</file>