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73" r:id="rId4"/>
    <p:sldId id="274" r:id="rId5"/>
    <p:sldId id="268" r:id="rId6"/>
    <p:sldId id="276" r:id="rId7"/>
    <p:sldId id="269" r:id="rId8"/>
    <p:sldId id="275" r:id="rId9"/>
    <p:sldId id="270" r:id="rId10"/>
    <p:sldId id="271" r:id="rId11"/>
    <p:sldId id="272" r:id="rId12"/>
    <p:sldId id="278" r:id="rId13"/>
    <p:sldId id="277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06" autoAdjust="0"/>
    <p:restoredTop sz="94659" autoAdjust="0"/>
  </p:normalViewPr>
  <p:slideViewPr>
    <p:cSldViewPr>
      <p:cViewPr varScale="1">
        <p:scale>
          <a:sx n="66" d="100"/>
          <a:sy n="66" d="100"/>
        </p:scale>
        <p:origin x="125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865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676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635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9868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9106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9694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6904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7001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4793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2880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6893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274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luzabis.ru/index.php/bibliotechnye-izdaniya/704-slovo-ob-uchitele-pamyati-v-i-nechaev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dmluza.ru/pochetnye-grazhdane/" TargetMode="External"/><Relationship Id="rId4" Type="http://schemas.openxmlformats.org/officeDocument/2006/relationships/hyperlink" Target="https://admluza.ru/wp-content/uploads/2018/12/nechaev-173x250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catherineasquithgallery.com/uploads/posts/2021-02/1613556172_29-p-foni-dlya-prezentatsii-strogie-delovie-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248"/>
            <a:ext cx="9144000" cy="697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phototowns.ru/wp-content/uploads/2016/11/n16_44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4" y="-41876"/>
            <a:ext cx="8953500" cy="6715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71904" y="4589616"/>
            <a:ext cx="3733800" cy="2083633"/>
          </a:xfr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r"/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Износова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Виктория</a:t>
            </a:r>
          </a:p>
          <a:p>
            <a:pPr algn="r"/>
            <a:r>
              <a:rPr lang="ru-RU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ченица 9-го класса</a:t>
            </a:r>
          </a:p>
          <a:p>
            <a:pPr algn="r"/>
            <a:r>
              <a:rPr lang="ru-RU" sz="1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МОКУ Фабричной ООШ пгт Лальск</a:t>
            </a:r>
          </a:p>
          <a:p>
            <a:pPr algn="r"/>
            <a:r>
              <a:rPr lang="ru-RU" sz="1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Кировской области Лузского района</a:t>
            </a:r>
          </a:p>
          <a:p>
            <a:pPr algn="r"/>
            <a:r>
              <a:rPr lang="ru-RU" sz="1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Пластинина Галина Григорьевна</a:t>
            </a:r>
            <a:endPara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6593" y="609600"/>
            <a:ext cx="8590814" cy="16927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«Земляк, </a:t>
            </a:r>
          </a:p>
          <a:p>
            <a:pPr algn="ctr"/>
            <a:r>
              <a:rPr lang="ru-RU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которым гордится наш край.</a:t>
            </a:r>
          </a:p>
          <a:p>
            <a:pPr algn="ctr"/>
            <a:r>
              <a:rPr lang="ru-RU" sz="40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Нечаев Валентин Иванович»</a:t>
            </a:r>
            <a:endParaRPr lang="ru-RU" sz="4000" b="1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556172_29-p-foni-dlya-prezentatsii-strogie-delovie-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6" y="-1814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Содержимое 4" descr="Neshaev_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81032">
            <a:off x="629609" y="217274"/>
            <a:ext cx="4635990" cy="5581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334000" y="1219200"/>
            <a:ext cx="3536878" cy="5355312"/>
          </a:xfrm>
          <a:prstGeom prst="rect">
            <a:avLst/>
          </a:prstGeom>
          <a:solidFill>
            <a:srgbClr val="CCECFF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Валентин Иванович неутомимый труженик, 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принимал 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активное участие в общественной работе города и района. Более 20 лет был депутатом районного собрания, председателем районной комиссии по народному образованию, членом президиума и активным помощником ветеранской организации, 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являлся 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внештатным корреспондентом районной газеты «Северная правда». </a:t>
            </a:r>
          </a:p>
        </p:txBody>
      </p:sp>
    </p:spTree>
    <p:extLst>
      <p:ext uri="{BB962C8B-B14F-4D97-AF65-F5344CB8AC3E}">
        <p14:creationId xmlns:p14="http://schemas.microsoft.com/office/powerpoint/2010/main" val="25834858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556172_29-p-foni-dlya-prezentatsii-strogie-delovie-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luzabis.ru/images/kraeved_isdaniya/Luz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5154">
            <a:off x="549729" y="575182"/>
            <a:ext cx="2526016" cy="34860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luzabis.ru/images/kraeved_isdaniya/Luza_raj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3954">
            <a:off x="2204588" y="2344817"/>
            <a:ext cx="2206625" cy="32002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4899" y="5354746"/>
            <a:ext cx="8534400" cy="1200329"/>
          </a:xfrm>
          <a:prstGeom prst="rect">
            <a:avLst/>
          </a:prstGeom>
          <a:solidFill>
            <a:srgbClr val="CCECFF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Многие годы </a:t>
            </a:r>
            <a:r>
              <a:rPr lang="ru-RU" dirty="0" err="1">
                <a:solidFill>
                  <a:srgbClr val="002060"/>
                </a:solidFill>
                <a:latin typeface="Arial Black" panose="020B0A04020102020204" pitchFamily="34" charset="0"/>
              </a:rPr>
              <a:t>В.И.Нечаев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 старательно собирал, накапливал и изучал краеведческие материалы по истории и культуре родного края. 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Результатом 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краеведческой деятельности стали его книги, изданные массовым 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тиражом.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7172" name="Picture 4" descr="http://luzabis.ru/images/Podvig_V-Nechae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3451">
            <a:off x="6288712" y="1391344"/>
            <a:ext cx="2623741" cy="36226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://luzabis.ru/images/kraeved_isdaniya/Istoriya_obraz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717" y="152400"/>
            <a:ext cx="2463808" cy="34926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6811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556172_29-p-foni-dlya-prezentatsii-strogie-delovie-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6" y="-1814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06974" y="574097"/>
            <a:ext cx="3308279" cy="369332"/>
          </a:xfrm>
          <a:prstGeom prst="rect">
            <a:avLst/>
          </a:prstGeom>
          <a:solidFill>
            <a:srgbClr val="CCECFF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 ПАМЯТИ НАВСЕГДА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Содержимое 4" descr="03383935.jpg"/>
          <p:cNvPicPr>
            <a:picLocks noChangeAspect="1"/>
          </p:cNvPicPr>
          <p:nvPr/>
        </p:nvPicPr>
        <p:blipFill rotWithShape="1">
          <a:blip r:embed="rId3"/>
          <a:srcRect l="2664" t="4083" r="1435" b="6123"/>
          <a:stretch/>
        </p:blipFill>
        <p:spPr>
          <a:xfrm>
            <a:off x="755072" y="1295400"/>
            <a:ext cx="7612082" cy="4651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976086" y="6194363"/>
            <a:ext cx="737655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Мемориальная  доска памяти.  Школа №2 г. Луза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5314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1613556172_29-p-foni-dlya-prezentatsii-strogie-delovie-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1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img.likeness.ru/75/69/7569/148512205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768" y="1981200"/>
            <a:ext cx="6204464" cy="200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9209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556172_29-p-foni-dlya-prezentatsii-strogie-delovie-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1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2895600"/>
          </a:xfrm>
        </p:spPr>
        <p:txBody>
          <a:bodyPr>
            <a:normAutofit/>
          </a:bodyPr>
          <a:lstStyle/>
          <a:p>
            <a:endParaRPr lang="ru-RU" sz="1800" dirty="0" smtClean="0">
              <a:hlinkClick r:id="rId3"/>
            </a:endParaRPr>
          </a:p>
          <a:p>
            <a:pPr marL="0" indent="0">
              <a:buNone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Интернет источники</a:t>
            </a:r>
            <a:endParaRPr lang="ru-RU" sz="1800" dirty="0">
              <a:hlinkClick r:id="rId3"/>
            </a:endParaRPr>
          </a:p>
          <a:p>
            <a:r>
              <a:rPr lang="en-US" sz="1800" dirty="0" smtClean="0">
                <a:hlinkClick r:id="rId3"/>
              </a:rPr>
              <a:t>http</a:t>
            </a:r>
            <a:r>
              <a:rPr lang="en-US" sz="1800" dirty="0" smtClean="0">
                <a:hlinkClick r:id="rId3"/>
              </a:rPr>
              <a:t>://luzabis.ru/index.php/bibliotechnye-izdaniya/704-slovo-ob-uchitele-pamyati-v-i-nechaeva</a:t>
            </a:r>
            <a:endParaRPr lang="ru-RU" sz="1800" dirty="0" smtClean="0"/>
          </a:p>
          <a:p>
            <a:r>
              <a:rPr lang="en-US" sz="1800" dirty="0" smtClean="0">
                <a:hlinkClick r:id="rId4"/>
              </a:rPr>
              <a:t>https://admluza.ru/wp-content/uploads/2018/12/nechaev-173x250.png</a:t>
            </a:r>
            <a:endParaRPr lang="ru-RU" sz="1800" dirty="0" smtClean="0"/>
          </a:p>
          <a:p>
            <a:r>
              <a:rPr lang="en-US" sz="1800" dirty="0" smtClean="0">
                <a:hlinkClick r:id="rId5"/>
              </a:rPr>
              <a:t>https://admluza.ru/pochetnye-grazhdane/</a:t>
            </a:r>
            <a:endParaRPr lang="ru-RU" sz="1800" dirty="0" smtClean="0"/>
          </a:p>
          <a:p>
            <a:endParaRPr lang="ru-RU" sz="1800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556172_29-p-foni-dlya-prezentatsii-strogie-delovie-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45495" y="401830"/>
            <a:ext cx="5486400" cy="3170099"/>
          </a:xfrm>
          <a:prstGeom prst="rect">
            <a:avLst/>
          </a:prstGeom>
          <a:solidFill>
            <a:srgbClr val="CCECFF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Как судьба ни кидает по свету,</a:t>
            </a:r>
          </a:p>
          <a:p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Обещая красивую жизнь.</a:t>
            </a:r>
          </a:p>
          <a:p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Знаешь ты, что на севере где - то</a:t>
            </a:r>
          </a:p>
          <a:p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Тебя в Лузе давно заждались.</a:t>
            </a:r>
          </a:p>
          <a:p>
            <a:endParaRPr lang="ru-RU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Здесь ты людям, родителям нужен,</a:t>
            </a:r>
          </a:p>
          <a:p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Это жизни твоей уголок.</a:t>
            </a:r>
          </a:p>
          <a:p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Дорогая, любимая Луза,</a:t>
            </a:r>
          </a:p>
          <a:p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Милый сердцу, родной городок</a:t>
            </a: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.</a:t>
            </a:r>
          </a:p>
          <a:p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                      Валентин Нечаев</a:t>
            </a:r>
            <a:endParaRPr lang="ru-RU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2" descr="https://www.gtrk-vyatka.ru/uploads/posts/2015-12/1450281588_luz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0" t="9946" r="31200" b="13322"/>
          <a:stretch/>
        </p:blipFill>
        <p:spPr bwMode="auto">
          <a:xfrm>
            <a:off x="304800" y="228600"/>
            <a:ext cx="1752600" cy="1971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avatars.mds.yandex.net/get-altay/1680678/2a0000016ae2f9e59332d99552d28d83c19c/XXX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9794">
            <a:off x="5374560" y="3757435"/>
            <a:ext cx="3407229" cy="22572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phototowns.ru/wp-content/uploads/2016/11/n16_4434-1024x68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781" y="4991145"/>
            <a:ext cx="2798916" cy="18668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maps.spravka-region.ru/img/210/185800747167620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5226">
            <a:off x="273296" y="2189389"/>
            <a:ext cx="2524585" cy="16554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avatars.mds.yandex.net/get-zen_doc/1918821/pub_5cc2eecec53c2900afb2ca46_5cc2ef050cd8fa00b29a20d8/scale_120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8454">
            <a:off x="275059" y="3679827"/>
            <a:ext cx="3915332" cy="22023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5561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556172_29-p-foni-dlya-prezentatsii-strogie-delovie-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6" y="-1814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132303" y="1828800"/>
            <a:ext cx="3536878" cy="2769989"/>
          </a:xfrm>
          <a:prstGeom prst="rect">
            <a:avLst/>
          </a:prstGeom>
          <a:solidFill>
            <a:srgbClr val="CCECFF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За любовь к своей малой родине, кропотливый краеведческий труд в 1999 году </a:t>
            </a:r>
            <a:r>
              <a:rPr lang="ru-RU" dirty="0" err="1">
                <a:solidFill>
                  <a:srgbClr val="002060"/>
                </a:solidFill>
                <a:latin typeface="Arial Black" panose="020B0A04020102020204" pitchFamily="34" charset="0"/>
              </a:rPr>
              <a:t>В.И.Нечаеву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 присвоено звание </a:t>
            </a:r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«Почетный гражданин города Лузы».</a:t>
            </a:r>
          </a:p>
        </p:txBody>
      </p:sp>
      <p:pic>
        <p:nvPicPr>
          <p:cNvPr id="10242" name="Picture 2" descr="https://avatars.mds.yandex.net/i?id=2a00000179f7c7de48953594baa3143c20e0-3765590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4378085" cy="5247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725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556172_29-p-foni-dlya-prezentatsii-strogie-delovie-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" y="5608471"/>
            <a:ext cx="8839200" cy="1077218"/>
          </a:xfrm>
          <a:prstGeom prst="rect">
            <a:avLst/>
          </a:prstGeom>
          <a:solidFill>
            <a:srgbClr val="CCECFF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2000" dirty="0">
                <a:latin typeface="Arial Black" panose="020B0A04020102020204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Валентин Иванович Нечаев 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родился 9 ноября 1928 года в деревне Верхнее Боярское (</a:t>
            </a:r>
            <a:r>
              <a:rPr lang="ru-RU" sz="2000" dirty="0" err="1">
                <a:solidFill>
                  <a:srgbClr val="002060"/>
                </a:solidFill>
                <a:latin typeface="Arial Black" panose="020B0A04020102020204" pitchFamily="34" charset="0"/>
              </a:rPr>
              <a:t>Лальского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) Лузского района Кировской области. </a:t>
            </a:r>
          </a:p>
        </p:txBody>
      </p:sp>
      <p:pic>
        <p:nvPicPr>
          <p:cNvPr id="4098" name="Picture 2" descr="Нечаев Валентин Иванови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1472"/>
            <a:ext cx="3655786" cy="5285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9934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556172_29-p-foni-dlya-prezentatsii-strogie-delovie-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105400" y="1828800"/>
            <a:ext cx="3813630" cy="2862322"/>
          </a:xfrm>
          <a:prstGeom prst="rect">
            <a:avLst/>
          </a:prstGeom>
          <a:solidFill>
            <a:srgbClr val="CCECFF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 В </a:t>
            </a: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1950 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году В. Нечаев </a:t>
            </a: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успешно окончил  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факультет русского языка и литературы Кировского государственного педагогического института им. В</a:t>
            </a: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. И. Ленина. </a:t>
            </a:r>
            <a:endParaRPr lang="ru-RU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3" t="3040" r="16666" b="10084"/>
          <a:stretch/>
        </p:blipFill>
        <p:spPr>
          <a:xfrm rot="5068599">
            <a:off x="-292696" y="1372519"/>
            <a:ext cx="6113861" cy="4112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302284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556172_29-p-foni-dlya-prezentatsii-strogie-delovie-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https://xn----7sbwjfcr8bzb0b.xn--p1ai/wp-content/uploads/2019/08/%D1%88%D0%BA%D0%BE%D0%BB%D0%B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0593">
            <a:off x="251319" y="555704"/>
            <a:ext cx="6000988" cy="44308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50229" y="2590800"/>
            <a:ext cx="4339664" cy="4093428"/>
          </a:xfrm>
          <a:prstGeom prst="rect">
            <a:avLst/>
          </a:prstGeom>
          <a:solidFill>
            <a:srgbClr val="CCECFF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Свою 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педагогическую деятельность начал в </a:t>
            </a:r>
            <a:r>
              <a:rPr lang="ru-RU" sz="2000" dirty="0" err="1">
                <a:solidFill>
                  <a:srgbClr val="002060"/>
                </a:solidFill>
                <a:latin typeface="Arial Black" panose="020B0A04020102020204" pitchFamily="34" charset="0"/>
              </a:rPr>
              <a:t>Лузской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 средней школе №1 учителем русского языка и литературы (с 1950 по 1953 гг.). </a:t>
            </a: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 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1953году молодому энергичному учителю предложили повышение по службе - 4 года он работает директором в </a:t>
            </a:r>
            <a:r>
              <a:rPr lang="ru-RU" sz="2000" dirty="0" err="1">
                <a:solidFill>
                  <a:srgbClr val="002060"/>
                </a:solidFill>
                <a:latin typeface="Arial Black" panose="020B0A04020102020204" pitchFamily="34" charset="0"/>
              </a:rPr>
              <a:t>Папуловской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 школе, и последующие 4 года – заведующим </a:t>
            </a:r>
            <a:r>
              <a:rPr lang="ru-RU" sz="2000" dirty="0" err="1">
                <a:solidFill>
                  <a:srgbClr val="002060"/>
                </a:solidFill>
                <a:latin typeface="Arial Black" panose="020B0A04020102020204" pitchFamily="34" charset="0"/>
              </a:rPr>
              <a:t>Лальским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 РОНО.</a:t>
            </a:r>
          </a:p>
        </p:txBody>
      </p:sp>
    </p:spTree>
    <p:extLst>
      <p:ext uri="{BB962C8B-B14F-4D97-AF65-F5344CB8AC3E}">
        <p14:creationId xmlns:p14="http://schemas.microsoft.com/office/powerpoint/2010/main" val="11591886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556172_29-p-foni-dlya-prezentatsii-strogie-delovie-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6" y="-1814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" y="5331959"/>
            <a:ext cx="8665028" cy="1323439"/>
          </a:xfrm>
          <a:prstGeom prst="rect">
            <a:avLst/>
          </a:prstGeom>
          <a:solidFill>
            <a:srgbClr val="CCECFF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Большую часть своей трудовой биографии Валентин Иванович посвятил </a:t>
            </a:r>
            <a:r>
              <a:rPr lang="ru-RU" sz="2000" dirty="0" err="1">
                <a:solidFill>
                  <a:srgbClr val="002060"/>
                </a:solidFill>
                <a:latin typeface="Arial Black" panose="020B0A04020102020204" pitchFamily="34" charset="0"/>
              </a:rPr>
              <a:t>Лузской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 средней школе №2, где 28 лет (с 1961 г.) был справедливым и замечательным директором.</a:t>
            </a:r>
          </a:p>
        </p:txBody>
      </p:sp>
      <p:pic>
        <p:nvPicPr>
          <p:cNvPr id="5122" name="Picture 2" descr="http://photos.wikimapia.org/p/00/01/22/71/72_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89749"/>
            <a:ext cx="6477000" cy="48577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4357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556172_29-p-foni-dlya-prezentatsii-strogie-delovie-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6674" y="5486400"/>
            <a:ext cx="8307418" cy="1015663"/>
          </a:xfrm>
          <a:prstGeom prst="rect">
            <a:avLst/>
          </a:prstGeom>
          <a:solidFill>
            <a:srgbClr val="CCECFF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В.И. Нечаев </a:t>
            </a: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был</a:t>
            </a: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делегатом Всероссийского съезда учителей (1976 г.) и Всесоюзной конференции работников народного образования (1989 г)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12431" r="24444" b="692"/>
          <a:stretch/>
        </p:blipFill>
        <p:spPr>
          <a:xfrm>
            <a:off x="1584167" y="283277"/>
            <a:ext cx="5972432" cy="441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154061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556172_29-p-foni-dlya-prezentatsii-strogie-delovie-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" y="5234918"/>
            <a:ext cx="8665028" cy="1015663"/>
          </a:xfrm>
          <a:prstGeom prst="rect">
            <a:avLst/>
          </a:prstGeom>
          <a:solidFill>
            <a:srgbClr val="CCECFF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После выхода на пенсию в 1989 году Валентин Иванович ещё десять лет трудился в районном методкабинете, собирая и обобщая опыт работы коллег.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086" y="5142584"/>
            <a:ext cx="8679542" cy="1200329"/>
          </a:xfrm>
          <a:prstGeom prst="rect">
            <a:avLst/>
          </a:prstGeom>
          <a:solidFill>
            <a:srgbClr val="CCECFF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За многолетний добросовестный труд Валентин Иванович был удостоен звания «Заслуженный учитель школы РСФСР» (1976 г.), награжден орденом Знак Почета (1990г.), знаком «Отличник народного просвещения», многими медалями и грамотами.</a:t>
            </a:r>
          </a:p>
        </p:txBody>
      </p:sp>
      <p:pic>
        <p:nvPicPr>
          <p:cNvPr id="8" name="Содержимое 3" descr="27.09.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375248"/>
            <a:ext cx="5981007" cy="432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7983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</TotalTime>
  <Words>413</Words>
  <Application>Microsoft Office PowerPoint</Application>
  <PresentationFormat>Экран (4:3)</PresentationFormat>
  <Paragraphs>36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Нечаев Василий Иванович</dc:title>
  <dc:creator>user</dc:creator>
  <cp:lastModifiedBy>Галина</cp:lastModifiedBy>
  <cp:revision>36</cp:revision>
  <dcterms:created xsi:type="dcterms:W3CDTF">2021-11-10T18:07:14Z</dcterms:created>
  <dcterms:modified xsi:type="dcterms:W3CDTF">2021-11-19T08:23:42Z</dcterms:modified>
</cp:coreProperties>
</file>